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10799763" cy="4321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2" userDrawn="1">
          <p15:clr>
            <a:srgbClr val="A4A3A4"/>
          </p15:clr>
        </p15:guide>
        <p15:guide id="2" pos="34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72" y="264"/>
      </p:cViewPr>
      <p:guideLst>
        <p:guide orient="horz" pos="1362"/>
        <p:guide pos="34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一般社団法人 全国デイ・ケア協会" userId="e9291cb3613bc775" providerId="LiveId" clId="{F47AA9CB-64A6-4CCC-B314-B23D45C8F15D}"/>
    <pc:docChg chg="modSld">
      <pc:chgData name="一般社団法人 全国デイ・ケア協会" userId="e9291cb3613bc775" providerId="LiveId" clId="{F47AA9CB-64A6-4CCC-B314-B23D45C8F15D}" dt="2020-06-12T05:52:08.960" v="64" actId="1076"/>
      <pc:docMkLst>
        <pc:docMk/>
      </pc:docMkLst>
      <pc:sldChg chg="addSp modSp mod">
        <pc:chgData name="一般社団法人 全国デイ・ケア協会" userId="e9291cb3613bc775" providerId="LiveId" clId="{F47AA9CB-64A6-4CCC-B314-B23D45C8F15D}" dt="2020-06-12T05:52:08.960" v="64" actId="1076"/>
        <pc:sldMkLst>
          <pc:docMk/>
          <pc:sldMk cId="1184721867" sldId="256"/>
        </pc:sldMkLst>
        <pc:spChg chg="add mod">
          <ac:chgData name="一般社団法人 全国デイ・ケア協会" userId="e9291cb3613bc775" providerId="LiveId" clId="{F47AA9CB-64A6-4CCC-B314-B23D45C8F15D}" dt="2020-06-12T05:52:08.960" v="64" actId="1076"/>
          <ac:spMkLst>
            <pc:docMk/>
            <pc:sldMk cId="1184721867" sldId="256"/>
            <ac:spMk id="8" creationId="{6412BB1B-5AD5-464F-B6DF-11B8269972BD}"/>
          </ac:spMkLst>
        </pc:spChg>
        <pc:cxnChg chg="add mod">
          <ac:chgData name="一般社団法人 全国デイ・ケア協会" userId="e9291cb3613bc775" providerId="LiveId" clId="{F47AA9CB-64A6-4CCC-B314-B23D45C8F15D}" dt="2020-06-12T05:50:16.229" v="2" actId="1582"/>
          <ac:cxnSpMkLst>
            <pc:docMk/>
            <pc:sldMk cId="1184721867" sldId="256"/>
            <ac:cxnSpMk id="3" creationId="{DD753BC6-BF18-4CE4-9504-454678D858D8}"/>
          </ac:cxnSpMkLst>
        </pc:cxnChg>
      </pc:sldChg>
    </pc:docChg>
  </pc:docChgLst>
  <pc:docChgLst>
    <pc:chgData name="一般社団法人 全国デイ・ケア協会" userId="e9291cb3613bc775" providerId="LiveId" clId="{76331C65-0144-48AB-BF71-EBBB3783EE40}"/>
    <pc:docChg chg="custSel modSld">
      <pc:chgData name="一般社団法人 全国デイ・ケア協会" userId="e9291cb3613bc775" providerId="LiveId" clId="{76331C65-0144-48AB-BF71-EBBB3783EE40}" dt="2020-12-15T05:38:52.458" v="3" actId="20577"/>
      <pc:docMkLst>
        <pc:docMk/>
      </pc:docMkLst>
      <pc:sldChg chg="delSp modSp mod">
        <pc:chgData name="一般社団法人 全国デイ・ケア協会" userId="e9291cb3613bc775" providerId="LiveId" clId="{76331C65-0144-48AB-BF71-EBBB3783EE40}" dt="2020-12-15T05:38:52.458" v="3" actId="20577"/>
        <pc:sldMkLst>
          <pc:docMk/>
          <pc:sldMk cId="1184721867" sldId="256"/>
        </pc:sldMkLst>
        <pc:spChg chg="mod">
          <ac:chgData name="一般社団法人 全国デイ・ケア協会" userId="e9291cb3613bc775" providerId="LiveId" clId="{76331C65-0144-48AB-BF71-EBBB3783EE40}" dt="2020-12-15T05:38:52.458" v="3" actId="20577"/>
          <ac:spMkLst>
            <pc:docMk/>
            <pc:sldMk cId="1184721867" sldId="256"/>
            <ac:spMk id="6" creationId="{6D8F3C3E-EBBC-4DCB-849D-04098C8899E6}"/>
          </ac:spMkLst>
        </pc:spChg>
        <pc:spChg chg="del">
          <ac:chgData name="一般社団法人 全国デイ・ケア協会" userId="e9291cb3613bc775" providerId="LiveId" clId="{76331C65-0144-48AB-BF71-EBBB3783EE40}" dt="2020-12-15T05:38:47.967" v="0" actId="478"/>
          <ac:spMkLst>
            <pc:docMk/>
            <pc:sldMk cId="1184721867" sldId="256"/>
            <ac:spMk id="8" creationId="{6412BB1B-5AD5-464F-B6DF-11B8269972BD}"/>
          </ac:spMkLst>
        </pc:spChg>
        <pc:cxnChg chg="del mod">
          <ac:chgData name="一般社団法人 全国デイ・ケア協会" userId="e9291cb3613bc775" providerId="LiveId" clId="{76331C65-0144-48AB-BF71-EBBB3783EE40}" dt="2020-12-15T05:38:50.005" v="1" actId="478"/>
          <ac:cxnSpMkLst>
            <pc:docMk/>
            <pc:sldMk cId="1184721867" sldId="256"/>
            <ac:cxnSpMk id="3" creationId="{DD753BC6-BF18-4CE4-9504-454678D858D8}"/>
          </ac:cxnSpMkLst>
        </pc:cxnChg>
      </pc:sldChg>
    </pc:docChg>
  </pc:docChgLst>
  <pc:docChgLst>
    <pc:chgData name="一般社団法人 全国デイ・ケア協会" userId="e9291cb3613bc775" providerId="LiveId" clId="{F5B17A00-1F42-4CA4-BD8F-3948541DCAD6}"/>
    <pc:docChg chg="undo custSel modSld modMainMaster">
      <pc:chgData name="一般社団法人 全国デイ・ケア協会" userId="e9291cb3613bc775" providerId="LiveId" clId="{F5B17A00-1F42-4CA4-BD8F-3948541DCAD6}" dt="2020-01-24T04:11:23.664" v="300" actId="14100"/>
      <pc:docMkLst>
        <pc:docMk/>
      </pc:docMkLst>
      <pc:sldChg chg="modSp">
        <pc:chgData name="一般社団法人 全国デイ・ケア協会" userId="e9291cb3613bc775" providerId="LiveId" clId="{F5B17A00-1F42-4CA4-BD8F-3948541DCAD6}" dt="2020-01-24T04:11:23.664" v="300" actId="14100"/>
        <pc:sldMkLst>
          <pc:docMk/>
          <pc:sldMk cId="1184721867" sldId="256"/>
        </pc:sldMkLst>
        <pc:spChg chg="mod">
          <ac:chgData name="一般社団法人 全国デイ・ケア協会" userId="e9291cb3613bc775" providerId="LiveId" clId="{F5B17A00-1F42-4CA4-BD8F-3948541DCAD6}" dt="2020-01-24T04:11:23.664" v="300" actId="14100"/>
          <ac:spMkLst>
            <pc:docMk/>
            <pc:sldMk cId="1184721867" sldId="256"/>
            <ac:spMk id="4" creationId="{A2F556EC-1C99-4030-B0CE-2D409D07FC51}"/>
          </ac:spMkLst>
        </pc:spChg>
        <pc:spChg chg="mod">
          <ac:chgData name="一般社団法人 全国デイ・ケア協会" userId="e9291cb3613bc775" providerId="LiveId" clId="{F5B17A00-1F42-4CA4-BD8F-3948541DCAD6}" dt="2020-01-24T02:04:17.015" v="280" actId="1076"/>
          <ac:spMkLst>
            <pc:docMk/>
            <pc:sldMk cId="1184721867" sldId="256"/>
            <ac:spMk id="6" creationId="{6D8F3C3E-EBBC-4DCB-849D-04098C8899E6}"/>
          </ac:spMkLst>
        </pc:spChg>
        <pc:spChg chg="mod">
          <ac:chgData name="一般社団法人 全国デイ・ケア協会" userId="e9291cb3613bc775" providerId="LiveId" clId="{F5B17A00-1F42-4CA4-BD8F-3948541DCAD6}" dt="2020-01-24T02:04:34.686" v="294" actId="1076"/>
          <ac:spMkLst>
            <pc:docMk/>
            <pc:sldMk cId="1184721867" sldId="256"/>
            <ac:spMk id="7" creationId="{7D8C1A16-B027-4E9B-9697-BB45E08E334F}"/>
          </ac:spMkLst>
        </pc:spChg>
        <pc:picChg chg="mod">
          <ac:chgData name="一般社団法人 全国デイ・ケア協会" userId="e9291cb3613bc775" providerId="LiveId" clId="{F5B17A00-1F42-4CA4-BD8F-3948541DCAD6}" dt="2020-01-24T02:03:58.932" v="266" actId="1076"/>
          <ac:picMkLst>
            <pc:docMk/>
            <pc:sldMk cId="1184721867" sldId="256"/>
            <ac:picMk id="5" creationId="{A7537A5B-C70B-4E92-BCFD-9C85E1D5F55F}"/>
          </ac:picMkLst>
        </pc:picChg>
      </pc:sldChg>
      <pc:sldMasterChg chg="modSp modSldLayout">
        <pc:chgData name="一般社団法人 全国デイ・ケア協会" userId="e9291cb3613bc775" providerId="LiveId" clId="{F5B17A00-1F42-4CA4-BD8F-3948541DCAD6}" dt="2020-01-24T01:07:30.955" v="0"/>
        <pc:sldMasterMkLst>
          <pc:docMk/>
          <pc:sldMasterMk cId="3109659647" sldId="2147483648"/>
        </pc:sldMasterMkLst>
        <pc:spChg chg="mod">
          <ac:chgData name="一般社団法人 全国デイ・ケア協会" userId="e9291cb3613bc775" providerId="LiveId" clId="{F5B17A00-1F42-4CA4-BD8F-3948541DCAD6}" dt="2020-01-24T01:07:30.955" v="0"/>
          <ac:spMkLst>
            <pc:docMk/>
            <pc:sldMasterMk cId="3109659647" sldId="2147483648"/>
            <ac:spMk id="2" creationId="{CF9380CB-CF0B-47F9-B7D5-D70D82C1DB59}"/>
          </ac:spMkLst>
        </pc:spChg>
        <pc:spChg chg="mod">
          <ac:chgData name="一般社団法人 全国デイ・ケア協会" userId="e9291cb3613bc775" providerId="LiveId" clId="{F5B17A00-1F42-4CA4-BD8F-3948541DCAD6}" dt="2020-01-24T01:07:30.955" v="0"/>
          <ac:spMkLst>
            <pc:docMk/>
            <pc:sldMasterMk cId="3109659647" sldId="2147483648"/>
            <ac:spMk id="3" creationId="{0D0BFBF4-93B4-4A17-9759-4DBDA0B2EBB2}"/>
          </ac:spMkLst>
        </pc:spChg>
        <pc:spChg chg="mod">
          <ac:chgData name="一般社団法人 全国デイ・ケア協会" userId="e9291cb3613bc775" providerId="LiveId" clId="{F5B17A00-1F42-4CA4-BD8F-3948541DCAD6}" dt="2020-01-24T01:07:30.955" v="0"/>
          <ac:spMkLst>
            <pc:docMk/>
            <pc:sldMasterMk cId="3109659647" sldId="2147483648"/>
            <ac:spMk id="4" creationId="{92E1F79A-19A2-49A7-9F38-93449FC3F969}"/>
          </ac:spMkLst>
        </pc:spChg>
        <pc:spChg chg="mod">
          <ac:chgData name="一般社団法人 全国デイ・ケア協会" userId="e9291cb3613bc775" providerId="LiveId" clId="{F5B17A00-1F42-4CA4-BD8F-3948541DCAD6}" dt="2020-01-24T01:07:30.955" v="0"/>
          <ac:spMkLst>
            <pc:docMk/>
            <pc:sldMasterMk cId="3109659647" sldId="2147483648"/>
            <ac:spMk id="5" creationId="{1D63F9ED-958D-4FE6-97FC-B42AB9DF66C0}"/>
          </ac:spMkLst>
        </pc:spChg>
        <pc:spChg chg="mod">
          <ac:chgData name="一般社団法人 全国デイ・ケア協会" userId="e9291cb3613bc775" providerId="LiveId" clId="{F5B17A00-1F42-4CA4-BD8F-3948541DCAD6}" dt="2020-01-24T01:07:30.955" v="0"/>
          <ac:spMkLst>
            <pc:docMk/>
            <pc:sldMasterMk cId="3109659647" sldId="2147483648"/>
            <ac:spMk id="6" creationId="{405C6829-1196-47E1-9D96-2CD91AEC4C28}"/>
          </ac:spMkLst>
        </pc:spChg>
        <pc:sldLayoutChg chg="modSp">
          <pc:chgData name="一般社団法人 全国デイ・ケア協会" userId="e9291cb3613bc775" providerId="LiveId" clId="{F5B17A00-1F42-4CA4-BD8F-3948541DCAD6}" dt="2020-01-24T01:07:30.955" v="0"/>
          <pc:sldLayoutMkLst>
            <pc:docMk/>
            <pc:sldMasterMk cId="3109659647" sldId="2147483648"/>
            <pc:sldLayoutMk cId="3369333862" sldId="2147483649"/>
          </pc:sldLayoutMkLst>
          <pc:spChg chg="mod">
            <ac:chgData name="一般社団法人 全国デイ・ケア協会" userId="e9291cb3613bc775" providerId="LiveId" clId="{F5B17A00-1F42-4CA4-BD8F-3948541DCAD6}" dt="2020-01-24T01:07:30.955" v="0"/>
            <ac:spMkLst>
              <pc:docMk/>
              <pc:sldMasterMk cId="3109659647" sldId="2147483648"/>
              <pc:sldLayoutMk cId="3369333862" sldId="2147483649"/>
              <ac:spMk id="2" creationId="{97272B60-3F54-45E4-84BC-8C2DCE7DA1FC}"/>
            </ac:spMkLst>
          </pc:spChg>
          <pc:spChg chg="mod">
            <ac:chgData name="一般社団法人 全国デイ・ケア協会" userId="e9291cb3613bc775" providerId="LiveId" clId="{F5B17A00-1F42-4CA4-BD8F-3948541DCAD6}" dt="2020-01-24T01:07:30.955" v="0"/>
            <ac:spMkLst>
              <pc:docMk/>
              <pc:sldMasterMk cId="3109659647" sldId="2147483648"/>
              <pc:sldLayoutMk cId="3369333862" sldId="2147483649"/>
              <ac:spMk id="3" creationId="{FF5D23F0-B140-47FC-B1B6-9C0EE5399F13}"/>
            </ac:spMkLst>
          </pc:spChg>
        </pc:sldLayoutChg>
        <pc:sldLayoutChg chg="modSp">
          <pc:chgData name="一般社団法人 全国デイ・ケア協会" userId="e9291cb3613bc775" providerId="LiveId" clId="{F5B17A00-1F42-4CA4-BD8F-3948541DCAD6}" dt="2020-01-24T01:07:30.955" v="0"/>
          <pc:sldLayoutMkLst>
            <pc:docMk/>
            <pc:sldMasterMk cId="3109659647" sldId="2147483648"/>
            <pc:sldLayoutMk cId="3689043991" sldId="2147483651"/>
          </pc:sldLayoutMkLst>
          <pc:spChg chg="mod">
            <ac:chgData name="一般社団法人 全国デイ・ケア協会" userId="e9291cb3613bc775" providerId="LiveId" clId="{F5B17A00-1F42-4CA4-BD8F-3948541DCAD6}" dt="2020-01-24T01:07:30.955" v="0"/>
            <ac:spMkLst>
              <pc:docMk/>
              <pc:sldMasterMk cId="3109659647" sldId="2147483648"/>
              <pc:sldLayoutMk cId="3689043991" sldId="2147483651"/>
              <ac:spMk id="2" creationId="{927E33C1-321B-48F0-8D1C-2AC7B822C3E8}"/>
            </ac:spMkLst>
          </pc:spChg>
          <pc:spChg chg="mod">
            <ac:chgData name="一般社団法人 全国デイ・ケア協会" userId="e9291cb3613bc775" providerId="LiveId" clId="{F5B17A00-1F42-4CA4-BD8F-3948541DCAD6}" dt="2020-01-24T01:07:30.955" v="0"/>
            <ac:spMkLst>
              <pc:docMk/>
              <pc:sldMasterMk cId="3109659647" sldId="2147483648"/>
              <pc:sldLayoutMk cId="3689043991" sldId="2147483651"/>
              <ac:spMk id="3" creationId="{1A580C77-2FCF-433C-86E1-92048ECAAF76}"/>
            </ac:spMkLst>
          </pc:spChg>
        </pc:sldLayoutChg>
        <pc:sldLayoutChg chg="modSp">
          <pc:chgData name="一般社団法人 全国デイ・ケア協会" userId="e9291cb3613bc775" providerId="LiveId" clId="{F5B17A00-1F42-4CA4-BD8F-3948541DCAD6}" dt="2020-01-24T01:07:30.955" v="0"/>
          <pc:sldLayoutMkLst>
            <pc:docMk/>
            <pc:sldMasterMk cId="3109659647" sldId="2147483648"/>
            <pc:sldLayoutMk cId="1021557965" sldId="2147483652"/>
          </pc:sldLayoutMkLst>
          <pc:spChg chg="mod">
            <ac:chgData name="一般社団法人 全国デイ・ケア協会" userId="e9291cb3613bc775" providerId="LiveId" clId="{F5B17A00-1F42-4CA4-BD8F-3948541DCAD6}" dt="2020-01-24T01:07:30.955" v="0"/>
            <ac:spMkLst>
              <pc:docMk/>
              <pc:sldMasterMk cId="3109659647" sldId="2147483648"/>
              <pc:sldLayoutMk cId="1021557965" sldId="2147483652"/>
              <ac:spMk id="3" creationId="{E9929D6D-3477-44F4-9713-9EC97BB18291}"/>
            </ac:spMkLst>
          </pc:spChg>
          <pc:spChg chg="mod">
            <ac:chgData name="一般社団法人 全国デイ・ケア協会" userId="e9291cb3613bc775" providerId="LiveId" clId="{F5B17A00-1F42-4CA4-BD8F-3948541DCAD6}" dt="2020-01-24T01:07:30.955" v="0"/>
            <ac:spMkLst>
              <pc:docMk/>
              <pc:sldMasterMk cId="3109659647" sldId="2147483648"/>
              <pc:sldLayoutMk cId="1021557965" sldId="2147483652"/>
              <ac:spMk id="4" creationId="{4510FD6B-5F55-41BF-8F34-BD915CE0A224}"/>
            </ac:spMkLst>
          </pc:spChg>
        </pc:sldLayoutChg>
        <pc:sldLayoutChg chg="modSp">
          <pc:chgData name="一般社団法人 全国デイ・ケア協会" userId="e9291cb3613bc775" providerId="LiveId" clId="{F5B17A00-1F42-4CA4-BD8F-3948541DCAD6}" dt="2020-01-24T01:07:30.955" v="0"/>
          <pc:sldLayoutMkLst>
            <pc:docMk/>
            <pc:sldMasterMk cId="3109659647" sldId="2147483648"/>
            <pc:sldLayoutMk cId="2266940408" sldId="2147483653"/>
          </pc:sldLayoutMkLst>
          <pc:spChg chg="mod">
            <ac:chgData name="一般社団法人 全国デイ・ケア協会" userId="e9291cb3613bc775" providerId="LiveId" clId="{F5B17A00-1F42-4CA4-BD8F-3948541DCAD6}" dt="2020-01-24T01:07:30.955" v="0"/>
            <ac:spMkLst>
              <pc:docMk/>
              <pc:sldMasterMk cId="3109659647" sldId="2147483648"/>
              <pc:sldLayoutMk cId="2266940408" sldId="2147483653"/>
              <ac:spMk id="2" creationId="{F399ED35-479E-46F9-8D98-42E60E5BA6B8}"/>
            </ac:spMkLst>
          </pc:spChg>
          <pc:spChg chg="mod">
            <ac:chgData name="一般社団法人 全国デイ・ケア協会" userId="e9291cb3613bc775" providerId="LiveId" clId="{F5B17A00-1F42-4CA4-BD8F-3948541DCAD6}" dt="2020-01-24T01:07:30.955" v="0"/>
            <ac:spMkLst>
              <pc:docMk/>
              <pc:sldMasterMk cId="3109659647" sldId="2147483648"/>
              <pc:sldLayoutMk cId="2266940408" sldId="2147483653"/>
              <ac:spMk id="3" creationId="{A2E43E0A-1B6A-44BD-8E1D-B8621DDA452A}"/>
            </ac:spMkLst>
          </pc:spChg>
          <pc:spChg chg="mod">
            <ac:chgData name="一般社団法人 全国デイ・ケア協会" userId="e9291cb3613bc775" providerId="LiveId" clId="{F5B17A00-1F42-4CA4-BD8F-3948541DCAD6}" dt="2020-01-24T01:07:30.955" v="0"/>
            <ac:spMkLst>
              <pc:docMk/>
              <pc:sldMasterMk cId="3109659647" sldId="2147483648"/>
              <pc:sldLayoutMk cId="2266940408" sldId="2147483653"/>
              <ac:spMk id="4" creationId="{AE8ED873-D669-4C20-8D51-81A51607A7AE}"/>
            </ac:spMkLst>
          </pc:spChg>
          <pc:spChg chg="mod">
            <ac:chgData name="一般社団法人 全国デイ・ケア協会" userId="e9291cb3613bc775" providerId="LiveId" clId="{F5B17A00-1F42-4CA4-BD8F-3948541DCAD6}" dt="2020-01-24T01:07:30.955" v="0"/>
            <ac:spMkLst>
              <pc:docMk/>
              <pc:sldMasterMk cId="3109659647" sldId="2147483648"/>
              <pc:sldLayoutMk cId="2266940408" sldId="2147483653"/>
              <ac:spMk id="5" creationId="{5094B895-6F1B-4C75-969A-59DE492172A7}"/>
            </ac:spMkLst>
          </pc:spChg>
          <pc:spChg chg="mod">
            <ac:chgData name="一般社団法人 全国デイ・ケア協会" userId="e9291cb3613bc775" providerId="LiveId" clId="{F5B17A00-1F42-4CA4-BD8F-3948541DCAD6}" dt="2020-01-24T01:07:30.955" v="0"/>
            <ac:spMkLst>
              <pc:docMk/>
              <pc:sldMasterMk cId="3109659647" sldId="2147483648"/>
              <pc:sldLayoutMk cId="2266940408" sldId="2147483653"/>
              <ac:spMk id="6" creationId="{7CA3996D-6B7F-431E-9DA6-EBC26EC393EE}"/>
            </ac:spMkLst>
          </pc:spChg>
        </pc:sldLayoutChg>
        <pc:sldLayoutChg chg="modSp">
          <pc:chgData name="一般社団法人 全国デイ・ケア協会" userId="e9291cb3613bc775" providerId="LiveId" clId="{F5B17A00-1F42-4CA4-BD8F-3948541DCAD6}" dt="2020-01-24T01:07:30.955" v="0"/>
          <pc:sldLayoutMkLst>
            <pc:docMk/>
            <pc:sldMasterMk cId="3109659647" sldId="2147483648"/>
            <pc:sldLayoutMk cId="2557985427" sldId="2147483656"/>
          </pc:sldLayoutMkLst>
          <pc:spChg chg="mod">
            <ac:chgData name="一般社団法人 全国デイ・ケア協会" userId="e9291cb3613bc775" providerId="LiveId" clId="{F5B17A00-1F42-4CA4-BD8F-3948541DCAD6}" dt="2020-01-24T01:07:30.955" v="0"/>
            <ac:spMkLst>
              <pc:docMk/>
              <pc:sldMasterMk cId="3109659647" sldId="2147483648"/>
              <pc:sldLayoutMk cId="2557985427" sldId="2147483656"/>
              <ac:spMk id="2" creationId="{66C4C742-FBC0-4AC9-BDFD-FBE964457B47}"/>
            </ac:spMkLst>
          </pc:spChg>
          <pc:spChg chg="mod">
            <ac:chgData name="一般社団法人 全国デイ・ケア協会" userId="e9291cb3613bc775" providerId="LiveId" clId="{F5B17A00-1F42-4CA4-BD8F-3948541DCAD6}" dt="2020-01-24T01:07:30.955" v="0"/>
            <ac:spMkLst>
              <pc:docMk/>
              <pc:sldMasterMk cId="3109659647" sldId="2147483648"/>
              <pc:sldLayoutMk cId="2557985427" sldId="2147483656"/>
              <ac:spMk id="3" creationId="{191743D1-D76E-4E4D-9594-6BE6D8C3CD86}"/>
            </ac:spMkLst>
          </pc:spChg>
          <pc:spChg chg="mod">
            <ac:chgData name="一般社団法人 全国デイ・ケア協会" userId="e9291cb3613bc775" providerId="LiveId" clId="{F5B17A00-1F42-4CA4-BD8F-3948541DCAD6}" dt="2020-01-24T01:07:30.955" v="0"/>
            <ac:spMkLst>
              <pc:docMk/>
              <pc:sldMasterMk cId="3109659647" sldId="2147483648"/>
              <pc:sldLayoutMk cId="2557985427" sldId="2147483656"/>
              <ac:spMk id="4" creationId="{C9294731-7D70-4A0B-97F5-8F7927E55BB3}"/>
            </ac:spMkLst>
          </pc:spChg>
        </pc:sldLayoutChg>
        <pc:sldLayoutChg chg="modSp">
          <pc:chgData name="一般社団法人 全国デイ・ケア協会" userId="e9291cb3613bc775" providerId="LiveId" clId="{F5B17A00-1F42-4CA4-BD8F-3948541DCAD6}" dt="2020-01-24T01:07:30.955" v="0"/>
          <pc:sldLayoutMkLst>
            <pc:docMk/>
            <pc:sldMasterMk cId="3109659647" sldId="2147483648"/>
            <pc:sldLayoutMk cId="3596853202" sldId="2147483657"/>
          </pc:sldLayoutMkLst>
          <pc:spChg chg="mod">
            <ac:chgData name="一般社団法人 全国デイ・ケア協会" userId="e9291cb3613bc775" providerId="LiveId" clId="{F5B17A00-1F42-4CA4-BD8F-3948541DCAD6}" dt="2020-01-24T01:07:30.955" v="0"/>
            <ac:spMkLst>
              <pc:docMk/>
              <pc:sldMasterMk cId="3109659647" sldId="2147483648"/>
              <pc:sldLayoutMk cId="3596853202" sldId="2147483657"/>
              <ac:spMk id="2" creationId="{2F43789F-AE72-4C17-9F65-E44119D000E8}"/>
            </ac:spMkLst>
          </pc:spChg>
          <pc:spChg chg="mod">
            <ac:chgData name="一般社団法人 全国デイ・ケア協会" userId="e9291cb3613bc775" providerId="LiveId" clId="{F5B17A00-1F42-4CA4-BD8F-3948541DCAD6}" dt="2020-01-24T01:07:30.955" v="0"/>
            <ac:spMkLst>
              <pc:docMk/>
              <pc:sldMasterMk cId="3109659647" sldId="2147483648"/>
              <pc:sldLayoutMk cId="3596853202" sldId="2147483657"/>
              <ac:spMk id="3" creationId="{D8B5EB22-09EE-4044-B7F5-C37C3F9DFAC1}"/>
            </ac:spMkLst>
          </pc:spChg>
          <pc:spChg chg="mod">
            <ac:chgData name="一般社団法人 全国デイ・ケア協会" userId="e9291cb3613bc775" providerId="LiveId" clId="{F5B17A00-1F42-4CA4-BD8F-3948541DCAD6}" dt="2020-01-24T01:07:30.955" v="0"/>
            <ac:spMkLst>
              <pc:docMk/>
              <pc:sldMasterMk cId="3109659647" sldId="2147483648"/>
              <pc:sldLayoutMk cId="3596853202" sldId="2147483657"/>
              <ac:spMk id="4" creationId="{5156EA2A-0704-400B-935F-A601D852108C}"/>
            </ac:spMkLst>
          </pc:spChg>
        </pc:sldLayoutChg>
        <pc:sldLayoutChg chg="modSp">
          <pc:chgData name="一般社団法人 全国デイ・ケア協会" userId="e9291cb3613bc775" providerId="LiveId" clId="{F5B17A00-1F42-4CA4-BD8F-3948541DCAD6}" dt="2020-01-24T01:07:30.955" v="0"/>
          <pc:sldLayoutMkLst>
            <pc:docMk/>
            <pc:sldMasterMk cId="3109659647" sldId="2147483648"/>
            <pc:sldLayoutMk cId="3940640667" sldId="2147483659"/>
          </pc:sldLayoutMkLst>
          <pc:spChg chg="mod">
            <ac:chgData name="一般社団法人 全国デイ・ケア協会" userId="e9291cb3613bc775" providerId="LiveId" clId="{F5B17A00-1F42-4CA4-BD8F-3948541DCAD6}" dt="2020-01-24T01:07:30.955" v="0"/>
            <ac:spMkLst>
              <pc:docMk/>
              <pc:sldMasterMk cId="3109659647" sldId="2147483648"/>
              <pc:sldLayoutMk cId="3940640667" sldId="2147483659"/>
              <ac:spMk id="2" creationId="{1D2283E0-B406-40C0-A446-55E598C4B407}"/>
            </ac:spMkLst>
          </pc:spChg>
          <pc:spChg chg="mod">
            <ac:chgData name="一般社団法人 全国デイ・ケア協会" userId="e9291cb3613bc775" providerId="LiveId" clId="{F5B17A00-1F42-4CA4-BD8F-3948541DCAD6}" dt="2020-01-24T01:07:30.955" v="0"/>
            <ac:spMkLst>
              <pc:docMk/>
              <pc:sldMasterMk cId="3109659647" sldId="2147483648"/>
              <pc:sldLayoutMk cId="3940640667" sldId="2147483659"/>
              <ac:spMk id="3" creationId="{41FBCF53-FADF-42CC-BED6-B4CF3F17A51B}"/>
            </ac:spMkLst>
          </pc:spChg>
        </pc:sldLayoutChg>
      </pc:sldMasterChg>
    </pc:docChg>
  </pc:docChgLst>
  <pc:docChgLst>
    <pc:chgData name="一般社団法人 全国デイ・ケア協会" userId="e9291cb3613bc775" providerId="LiveId" clId="{736874ED-C972-4804-ABA3-D6500E68724C}"/>
    <pc:docChg chg="modSld">
      <pc:chgData name="一般社団法人 全国デイ・ケア協会" userId="e9291cb3613bc775" providerId="LiveId" clId="{736874ED-C972-4804-ABA3-D6500E68724C}" dt="2020-03-19T10:17:22.403" v="4"/>
      <pc:docMkLst>
        <pc:docMk/>
      </pc:docMkLst>
      <pc:sldChg chg="modSp">
        <pc:chgData name="一般社団法人 全国デイ・ケア協会" userId="e9291cb3613bc775" providerId="LiveId" clId="{736874ED-C972-4804-ABA3-D6500E68724C}" dt="2020-03-19T10:17:22.403" v="4"/>
        <pc:sldMkLst>
          <pc:docMk/>
          <pc:sldMk cId="1184721867" sldId="256"/>
        </pc:sldMkLst>
        <pc:spChg chg="mod">
          <ac:chgData name="一般社団法人 全国デイ・ケア協会" userId="e9291cb3613bc775" providerId="LiveId" clId="{736874ED-C972-4804-ABA3-D6500E68724C}" dt="2020-03-19T10:17:22.403" v="4"/>
          <ac:spMkLst>
            <pc:docMk/>
            <pc:sldMk cId="1184721867" sldId="256"/>
            <ac:spMk id="6" creationId="{6D8F3C3E-EBBC-4DCB-849D-04098C8899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707193"/>
            <a:ext cx="8099822" cy="1504409"/>
          </a:xfrm>
        </p:spPr>
        <p:txBody>
          <a:bodyPr anchor="b"/>
          <a:lstStyle>
            <a:lvl1pPr algn="ctr">
              <a:defRPr sz="378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269618"/>
            <a:ext cx="8099822" cy="1043283"/>
          </a:xfrm>
        </p:spPr>
        <p:txBody>
          <a:bodyPr/>
          <a:lstStyle>
            <a:lvl1pPr marL="0" indent="0" algn="ctr">
              <a:buNone/>
              <a:defRPr sz="1512"/>
            </a:lvl1pPr>
            <a:lvl2pPr marL="288082" indent="0" algn="ctr">
              <a:buNone/>
              <a:defRPr sz="1260"/>
            </a:lvl2pPr>
            <a:lvl3pPr marL="576163" indent="0" algn="ctr">
              <a:buNone/>
              <a:defRPr sz="1134"/>
            </a:lvl3pPr>
            <a:lvl4pPr marL="864245" indent="0" algn="ctr">
              <a:buNone/>
              <a:defRPr sz="1008"/>
            </a:lvl4pPr>
            <a:lvl5pPr marL="1152327" indent="0" algn="ctr">
              <a:buNone/>
              <a:defRPr sz="1008"/>
            </a:lvl5pPr>
            <a:lvl6pPr marL="1440409" indent="0" algn="ctr">
              <a:buNone/>
              <a:defRPr sz="1008"/>
            </a:lvl6pPr>
            <a:lvl7pPr marL="1728490" indent="0" algn="ctr">
              <a:buNone/>
              <a:defRPr sz="1008"/>
            </a:lvl7pPr>
            <a:lvl8pPr marL="2016572" indent="0" algn="ctr">
              <a:buNone/>
              <a:defRPr sz="1008"/>
            </a:lvl8pPr>
            <a:lvl9pPr marL="2304654" indent="0" algn="ctr">
              <a:buNone/>
              <a:defRPr sz="1008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B8-462E-4B0D-863A-5AF2EE710CA2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5B0A-C055-4BB7-A2C3-8B95E12D7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01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B8-462E-4B0D-863A-5AF2EE710CA2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5B0A-C055-4BB7-A2C3-8B95E12D7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18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230063"/>
            <a:ext cx="2328699" cy="366199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30063"/>
            <a:ext cx="6851100" cy="366199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B8-462E-4B0D-863A-5AF2EE710CA2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5B0A-C055-4BB7-A2C3-8B95E12D7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9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B8-462E-4B0D-863A-5AF2EE710CA2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5B0A-C055-4BB7-A2C3-8B95E12D7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65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077294"/>
            <a:ext cx="9314796" cy="1797488"/>
          </a:xfrm>
        </p:spPr>
        <p:txBody>
          <a:bodyPr anchor="b"/>
          <a:lstStyle>
            <a:lvl1pPr>
              <a:defRPr sz="378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2891787"/>
            <a:ext cx="9314796" cy="945257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1pPr>
            <a:lvl2pPr marL="288082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616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4245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2327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40409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8490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657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4654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B8-462E-4B0D-863A-5AF2EE710CA2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5B0A-C055-4BB7-A2C3-8B95E12D7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25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150313"/>
            <a:ext cx="4589899" cy="27417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150313"/>
            <a:ext cx="4589899" cy="27417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B8-462E-4B0D-863A-5AF2EE710CA2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5B0A-C055-4BB7-A2C3-8B95E12D7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3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30063"/>
            <a:ext cx="9314796" cy="83522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059288"/>
            <a:ext cx="4568806" cy="519141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8082" indent="0">
              <a:buNone/>
              <a:defRPr sz="1260" b="1"/>
            </a:lvl2pPr>
            <a:lvl3pPr marL="576163" indent="0">
              <a:buNone/>
              <a:defRPr sz="1134" b="1"/>
            </a:lvl3pPr>
            <a:lvl4pPr marL="864245" indent="0">
              <a:buNone/>
              <a:defRPr sz="1008" b="1"/>
            </a:lvl4pPr>
            <a:lvl5pPr marL="1152327" indent="0">
              <a:buNone/>
              <a:defRPr sz="1008" b="1"/>
            </a:lvl5pPr>
            <a:lvl6pPr marL="1440409" indent="0">
              <a:buNone/>
              <a:defRPr sz="1008" b="1"/>
            </a:lvl6pPr>
            <a:lvl7pPr marL="1728490" indent="0">
              <a:buNone/>
              <a:defRPr sz="1008" b="1"/>
            </a:lvl7pPr>
            <a:lvl8pPr marL="2016572" indent="0">
              <a:buNone/>
              <a:defRPr sz="1008" b="1"/>
            </a:lvl8pPr>
            <a:lvl9pPr marL="2304654" indent="0">
              <a:buNone/>
              <a:defRPr sz="100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1578429"/>
            <a:ext cx="4568806" cy="232163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059288"/>
            <a:ext cx="4591306" cy="519141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8082" indent="0">
              <a:buNone/>
              <a:defRPr sz="1260" b="1"/>
            </a:lvl2pPr>
            <a:lvl3pPr marL="576163" indent="0">
              <a:buNone/>
              <a:defRPr sz="1134" b="1"/>
            </a:lvl3pPr>
            <a:lvl4pPr marL="864245" indent="0">
              <a:buNone/>
              <a:defRPr sz="1008" b="1"/>
            </a:lvl4pPr>
            <a:lvl5pPr marL="1152327" indent="0">
              <a:buNone/>
              <a:defRPr sz="1008" b="1"/>
            </a:lvl5pPr>
            <a:lvl6pPr marL="1440409" indent="0">
              <a:buNone/>
              <a:defRPr sz="1008" b="1"/>
            </a:lvl6pPr>
            <a:lvl7pPr marL="1728490" indent="0">
              <a:buNone/>
              <a:defRPr sz="1008" b="1"/>
            </a:lvl7pPr>
            <a:lvl8pPr marL="2016572" indent="0">
              <a:buNone/>
              <a:defRPr sz="1008" b="1"/>
            </a:lvl8pPr>
            <a:lvl9pPr marL="2304654" indent="0">
              <a:buNone/>
              <a:defRPr sz="100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1578429"/>
            <a:ext cx="4591306" cy="232163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B8-462E-4B0D-863A-5AF2EE710CA2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5B0A-C055-4BB7-A2C3-8B95E12D7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84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B8-462E-4B0D-863A-5AF2EE710CA2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5B0A-C055-4BB7-A2C3-8B95E12D7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36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B8-462E-4B0D-863A-5AF2EE710CA2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5B0A-C055-4BB7-A2C3-8B95E12D7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45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288078"/>
            <a:ext cx="3483204" cy="1008274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622169"/>
            <a:ext cx="5467380" cy="3070835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296353"/>
            <a:ext cx="3483204" cy="2401653"/>
          </a:xfrm>
        </p:spPr>
        <p:txBody>
          <a:bodyPr/>
          <a:lstStyle>
            <a:lvl1pPr marL="0" indent="0">
              <a:buNone/>
              <a:defRPr sz="1008"/>
            </a:lvl1pPr>
            <a:lvl2pPr marL="288082" indent="0">
              <a:buNone/>
              <a:defRPr sz="882"/>
            </a:lvl2pPr>
            <a:lvl3pPr marL="576163" indent="0">
              <a:buNone/>
              <a:defRPr sz="756"/>
            </a:lvl3pPr>
            <a:lvl4pPr marL="864245" indent="0">
              <a:buNone/>
              <a:defRPr sz="630"/>
            </a:lvl4pPr>
            <a:lvl5pPr marL="1152327" indent="0">
              <a:buNone/>
              <a:defRPr sz="630"/>
            </a:lvl5pPr>
            <a:lvl6pPr marL="1440409" indent="0">
              <a:buNone/>
              <a:defRPr sz="630"/>
            </a:lvl6pPr>
            <a:lvl7pPr marL="1728490" indent="0">
              <a:buNone/>
              <a:defRPr sz="630"/>
            </a:lvl7pPr>
            <a:lvl8pPr marL="2016572" indent="0">
              <a:buNone/>
              <a:defRPr sz="630"/>
            </a:lvl8pPr>
            <a:lvl9pPr marL="2304654" indent="0">
              <a:buNone/>
              <a:defRPr sz="63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B8-462E-4B0D-863A-5AF2EE710CA2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5B0A-C055-4BB7-A2C3-8B95E12D7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89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288078"/>
            <a:ext cx="3483204" cy="1008274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622169"/>
            <a:ext cx="5467380" cy="3070835"/>
          </a:xfrm>
        </p:spPr>
        <p:txBody>
          <a:bodyPr anchor="t"/>
          <a:lstStyle>
            <a:lvl1pPr marL="0" indent="0">
              <a:buNone/>
              <a:defRPr sz="2016"/>
            </a:lvl1pPr>
            <a:lvl2pPr marL="288082" indent="0">
              <a:buNone/>
              <a:defRPr sz="1764"/>
            </a:lvl2pPr>
            <a:lvl3pPr marL="576163" indent="0">
              <a:buNone/>
              <a:defRPr sz="1512"/>
            </a:lvl3pPr>
            <a:lvl4pPr marL="864245" indent="0">
              <a:buNone/>
              <a:defRPr sz="1260"/>
            </a:lvl4pPr>
            <a:lvl5pPr marL="1152327" indent="0">
              <a:buNone/>
              <a:defRPr sz="1260"/>
            </a:lvl5pPr>
            <a:lvl6pPr marL="1440409" indent="0">
              <a:buNone/>
              <a:defRPr sz="1260"/>
            </a:lvl6pPr>
            <a:lvl7pPr marL="1728490" indent="0">
              <a:buNone/>
              <a:defRPr sz="1260"/>
            </a:lvl7pPr>
            <a:lvl8pPr marL="2016572" indent="0">
              <a:buNone/>
              <a:defRPr sz="1260"/>
            </a:lvl8pPr>
            <a:lvl9pPr marL="2304654" indent="0">
              <a:buNone/>
              <a:defRPr sz="126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296353"/>
            <a:ext cx="3483204" cy="2401653"/>
          </a:xfrm>
        </p:spPr>
        <p:txBody>
          <a:bodyPr/>
          <a:lstStyle>
            <a:lvl1pPr marL="0" indent="0">
              <a:buNone/>
              <a:defRPr sz="1008"/>
            </a:lvl1pPr>
            <a:lvl2pPr marL="288082" indent="0">
              <a:buNone/>
              <a:defRPr sz="882"/>
            </a:lvl2pPr>
            <a:lvl3pPr marL="576163" indent="0">
              <a:buNone/>
              <a:defRPr sz="756"/>
            </a:lvl3pPr>
            <a:lvl4pPr marL="864245" indent="0">
              <a:buNone/>
              <a:defRPr sz="630"/>
            </a:lvl4pPr>
            <a:lvl5pPr marL="1152327" indent="0">
              <a:buNone/>
              <a:defRPr sz="630"/>
            </a:lvl5pPr>
            <a:lvl6pPr marL="1440409" indent="0">
              <a:buNone/>
              <a:defRPr sz="630"/>
            </a:lvl6pPr>
            <a:lvl7pPr marL="1728490" indent="0">
              <a:buNone/>
              <a:defRPr sz="630"/>
            </a:lvl7pPr>
            <a:lvl8pPr marL="2016572" indent="0">
              <a:buNone/>
              <a:defRPr sz="630"/>
            </a:lvl8pPr>
            <a:lvl9pPr marL="2304654" indent="0">
              <a:buNone/>
              <a:defRPr sz="63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24B8-462E-4B0D-863A-5AF2EE710CA2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5B0A-C055-4BB7-A2C3-8B95E12D7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04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30063"/>
            <a:ext cx="9314796" cy="835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150313"/>
            <a:ext cx="9314796" cy="2741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4005089"/>
            <a:ext cx="2429947" cy="230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024B8-462E-4B0D-863A-5AF2EE710CA2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4005089"/>
            <a:ext cx="3644920" cy="230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005089"/>
            <a:ext cx="2429947" cy="230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F5B0A-C055-4BB7-A2C3-8B95E12D75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01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576163" rtl="0" eaLnBrk="1" latinLnBrk="0" hangingPunct="1">
        <a:lnSpc>
          <a:spcPct val="90000"/>
        </a:lnSpc>
        <a:spcBef>
          <a:spcPct val="0"/>
        </a:spcBef>
        <a:buNone/>
        <a:defRPr kumimoji="1"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041" indent="-144041" algn="l" defTabSz="57616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kumimoji="1"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2123" indent="-144041" algn="l" defTabSz="576163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kumimoji="1"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20204" indent="-144041" algn="l" defTabSz="576163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kumimoji="1"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8286" indent="-144041" algn="l" defTabSz="576163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kumimoji="1"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6368" indent="-144041" algn="l" defTabSz="576163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kumimoji="1"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4449" indent="-144041" algn="l" defTabSz="576163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kumimoji="1"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2531" indent="-144041" algn="l" defTabSz="576163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kumimoji="1"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60613" indent="-144041" algn="l" defTabSz="576163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kumimoji="1"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8695" indent="-144041" algn="l" defTabSz="576163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kumimoji="1"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6163" rtl="0" eaLnBrk="1" latinLnBrk="0" hangingPunct="1">
        <a:defRPr kumimoji="1"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8082" algn="l" defTabSz="576163" rtl="0" eaLnBrk="1" latinLnBrk="0" hangingPunct="1">
        <a:defRPr kumimoji="1"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6163" algn="l" defTabSz="576163" rtl="0" eaLnBrk="1" latinLnBrk="0" hangingPunct="1">
        <a:defRPr kumimoji="1"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4245" algn="l" defTabSz="576163" rtl="0" eaLnBrk="1" latinLnBrk="0" hangingPunct="1">
        <a:defRPr kumimoji="1"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2327" algn="l" defTabSz="576163" rtl="0" eaLnBrk="1" latinLnBrk="0" hangingPunct="1">
        <a:defRPr kumimoji="1"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40409" algn="l" defTabSz="576163" rtl="0" eaLnBrk="1" latinLnBrk="0" hangingPunct="1">
        <a:defRPr kumimoji="1"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8490" algn="l" defTabSz="576163" rtl="0" eaLnBrk="1" latinLnBrk="0" hangingPunct="1">
        <a:defRPr kumimoji="1"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6572" algn="l" defTabSz="576163" rtl="0" eaLnBrk="1" latinLnBrk="0" hangingPunct="1">
        <a:defRPr kumimoji="1"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4654" algn="l" defTabSz="576163" rtl="0" eaLnBrk="1" latinLnBrk="0" hangingPunct="1">
        <a:defRPr kumimoji="1"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2F556EC-1C99-4030-B0CE-2D409D07FC51}"/>
              </a:ext>
            </a:extLst>
          </p:cNvPr>
          <p:cNvSpPr/>
          <p:nvPr/>
        </p:nvSpPr>
        <p:spPr>
          <a:xfrm>
            <a:off x="1643170" y="365567"/>
            <a:ext cx="8002719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54">
              <a:spcBef>
                <a:spcPts val="28"/>
              </a:spcBef>
            </a:pPr>
            <a:r>
              <a:rPr lang="ja-JP" altLang="en-US" sz="1200" b="1" kern="1400" dirty="0">
                <a:solidFill>
                  <a:srgbClr val="454541"/>
                </a:solidFill>
                <a:latin typeface="Arial" panose="020B0604020202020204" pitchFamily="34" charset="0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  </a:t>
            </a:r>
            <a:r>
              <a:rPr lang="ja-JP" altLang="ja-JP" sz="2800" b="1" kern="1400" dirty="0">
                <a:solidFill>
                  <a:srgbClr val="454541"/>
                </a:solidFill>
                <a:latin typeface="Arial" panose="020B0604020202020204" pitchFamily="34" charset="0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在宅リハビリテーション</a:t>
            </a:r>
            <a:endParaRPr lang="ja-JP" altLang="ja-JP" sz="2800" b="1" kern="1400" dirty="0">
              <a:solidFill>
                <a:srgbClr val="454541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8373"/>
            <a:r>
              <a:rPr lang="en-US" altLang="ja-JP" sz="2800" b="1" kern="0" dirty="0">
                <a:solidFill>
                  <a:srgbClr val="454541"/>
                </a:solidFill>
                <a:latin typeface="Arial" panose="020B0604020202020204" pitchFamily="34" charset="0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              </a:t>
            </a:r>
            <a:r>
              <a:rPr lang="ja-JP" altLang="ja-JP" sz="2800" b="1" kern="0" dirty="0">
                <a:solidFill>
                  <a:srgbClr val="454541"/>
                </a:solidFill>
                <a:latin typeface="Arial" panose="020B0604020202020204" pitchFamily="34" charset="0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エキスパート・ジェネラリストコース</a:t>
            </a:r>
            <a:endParaRPr lang="en-US" altLang="ja-JP" sz="2800" b="1" kern="0" dirty="0">
              <a:solidFill>
                <a:srgbClr val="454541"/>
              </a:solidFill>
              <a:latin typeface="Arial" panose="020B0604020202020204" pitchFamily="34" charset="0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indent="8373"/>
            <a:endParaRPr lang="en-US" altLang="ja-JP" sz="1000" b="1" kern="0" dirty="0">
              <a:solidFill>
                <a:srgbClr val="454541"/>
              </a:solidFill>
              <a:latin typeface="Arial" panose="020B0604020202020204" pitchFamily="34" charset="0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indent="8373"/>
            <a:endParaRPr lang="ja-JP" altLang="ja-JP" sz="100" b="1" kern="1400" dirty="0">
              <a:solidFill>
                <a:srgbClr val="454541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4157" algn="ctr">
              <a:spcBef>
                <a:spcPts val="28"/>
              </a:spcBef>
            </a:pPr>
            <a:r>
              <a:rPr lang="ja-JP" altLang="ja-JP" sz="1600" dirty="0">
                <a:solidFill>
                  <a:srgbClr val="EA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あなたはエキスパートを目指しますか？ジェネラリストを目指しますか？</a:t>
            </a:r>
            <a:endParaRPr lang="ja-JP" altLang="ja-JP" sz="1400" dirty="0">
              <a:solidFill>
                <a:srgbClr val="EA0000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3934" algn="ctr">
              <a:spcBef>
                <a:spcPts val="14"/>
              </a:spcBef>
            </a:pPr>
            <a:r>
              <a:rPr lang="ja-JP" altLang="ja-JP" sz="1600" dirty="0">
                <a:solidFill>
                  <a:srgbClr val="EA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オールラウンドに対応可能な在宅リハビリテーションマスターを目指しませ</a:t>
            </a:r>
            <a:r>
              <a:rPr lang="ja-JP" altLang="en-US" sz="1600" dirty="0">
                <a:solidFill>
                  <a:srgbClr val="EA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ん</a:t>
            </a:r>
            <a:r>
              <a:rPr lang="ja-JP" altLang="ja-JP" sz="1600" dirty="0">
                <a:solidFill>
                  <a:srgbClr val="EA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か？</a:t>
            </a:r>
            <a:endParaRPr lang="ja-JP" altLang="ja-JP" sz="1400" dirty="0">
              <a:solidFill>
                <a:srgbClr val="EA0000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7537A5B-C70B-4E92-BCFD-9C85E1D5F55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675" y="2472742"/>
            <a:ext cx="1946349" cy="9384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8F3C3E-EBBC-4DCB-849D-04098C8899E6}"/>
              </a:ext>
            </a:extLst>
          </p:cNvPr>
          <p:cNvSpPr txBox="1"/>
          <p:nvPr/>
        </p:nvSpPr>
        <p:spPr>
          <a:xfrm>
            <a:off x="2791278" y="3712603"/>
            <a:ext cx="5225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r>
              <a:rPr lang="ja-JP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</a:t>
            </a:r>
            <a:r>
              <a:rPr lang="en-US" altLang="ja-JP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月開講！　詳細はこちらをクリック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7D8C1A16-B027-4E9B-9697-BB45E08E334F}"/>
              </a:ext>
            </a:extLst>
          </p:cNvPr>
          <p:cNvSpPr/>
          <p:nvPr/>
        </p:nvSpPr>
        <p:spPr>
          <a:xfrm>
            <a:off x="8016421" y="3751938"/>
            <a:ext cx="1343375" cy="321440"/>
          </a:xfrm>
          <a:prstGeom prst="roundRect">
            <a:avLst/>
          </a:prstGeom>
          <a:solidFill>
            <a:srgbClr val="0070C0"/>
          </a:solidFill>
          <a:scene3d>
            <a:camera prst="perspectiveLef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</a:t>
            </a:r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</a:t>
            </a:r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▶</a:t>
            </a:r>
          </a:p>
        </p:txBody>
      </p:sp>
    </p:spTree>
    <p:extLst>
      <p:ext uri="{BB962C8B-B14F-4D97-AF65-F5344CB8AC3E}">
        <p14:creationId xmlns:p14="http://schemas.microsoft.com/office/powerpoint/2010/main" val="118472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44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一般社団法人 全国デイ・ケア協会</dc:creator>
  <cp:lastModifiedBy>一般社団法人 全国デイ・ケア協会</cp:lastModifiedBy>
  <cp:revision>3</cp:revision>
  <dcterms:created xsi:type="dcterms:W3CDTF">2020-01-24T00:59:56Z</dcterms:created>
  <dcterms:modified xsi:type="dcterms:W3CDTF">2020-12-15T05:38:57Z</dcterms:modified>
</cp:coreProperties>
</file>